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48" r:id="rId2"/>
    <p:sldId id="450" r:id="rId3"/>
    <p:sldId id="452" r:id="rId4"/>
    <p:sldId id="458" r:id="rId5"/>
    <p:sldId id="460" r:id="rId6"/>
    <p:sldId id="426" r:id="rId7"/>
    <p:sldId id="462" r:id="rId8"/>
    <p:sldId id="464" r:id="rId9"/>
    <p:sldId id="466" r:id="rId10"/>
    <p:sldId id="433" r:id="rId11"/>
    <p:sldId id="435" r:id="rId12"/>
    <p:sldId id="437" r:id="rId13"/>
    <p:sldId id="43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792" autoAdjust="0"/>
  </p:normalViewPr>
  <p:slideViewPr>
    <p:cSldViewPr snapToGrid="0">
      <p:cViewPr varScale="1">
        <p:scale>
          <a:sx n="40" d="100"/>
          <a:sy n="40" d="100"/>
        </p:scale>
        <p:origin x="44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Lewis" userId="4773bd96-a5b8-414d-a924-f88d55f7e4fd" providerId="ADAL" clId="{DEB5FC38-DEFE-492C-BE2B-4B000FFB0BA3}"/>
    <pc:docChg chg="delSld">
      <pc:chgData name="Amanda Lewis" userId="4773bd96-a5b8-414d-a924-f88d55f7e4fd" providerId="ADAL" clId="{DEB5FC38-DEFE-492C-BE2B-4B000FFB0BA3}" dt="2025-09-08T08:12:55.506" v="9" actId="47"/>
      <pc:docMkLst>
        <pc:docMk/>
      </pc:docMkLst>
      <pc:sldChg chg="del">
        <pc:chgData name="Amanda Lewis" userId="4773bd96-a5b8-414d-a924-f88d55f7e4fd" providerId="ADAL" clId="{DEB5FC38-DEFE-492C-BE2B-4B000FFB0BA3}" dt="2025-09-08T08:12:52.861" v="7" actId="47"/>
        <pc:sldMkLst>
          <pc:docMk/>
          <pc:sldMk cId="4239245611" sldId="434"/>
        </pc:sldMkLst>
      </pc:sldChg>
      <pc:sldChg chg="del">
        <pc:chgData name="Amanda Lewis" userId="4773bd96-a5b8-414d-a924-f88d55f7e4fd" providerId="ADAL" clId="{DEB5FC38-DEFE-492C-BE2B-4B000FFB0BA3}" dt="2025-09-08T08:12:54.312" v="8" actId="47"/>
        <pc:sldMkLst>
          <pc:docMk/>
          <pc:sldMk cId="3244653101" sldId="436"/>
        </pc:sldMkLst>
      </pc:sldChg>
      <pc:sldChg chg="del">
        <pc:chgData name="Amanda Lewis" userId="4773bd96-a5b8-414d-a924-f88d55f7e4fd" providerId="ADAL" clId="{DEB5FC38-DEFE-492C-BE2B-4B000FFB0BA3}" dt="2025-09-08T08:12:55.506" v="9" actId="47"/>
        <pc:sldMkLst>
          <pc:docMk/>
          <pc:sldMk cId="4191644916" sldId="438"/>
        </pc:sldMkLst>
      </pc:sldChg>
      <pc:sldChg chg="del">
        <pc:chgData name="Amanda Lewis" userId="4773bd96-a5b8-414d-a924-f88d55f7e4fd" providerId="ADAL" clId="{DEB5FC38-DEFE-492C-BE2B-4B000FFB0BA3}" dt="2025-09-08T08:12:45.213" v="0" actId="47"/>
        <pc:sldMkLst>
          <pc:docMk/>
          <pc:sldMk cId="2905825624" sldId="449"/>
        </pc:sldMkLst>
      </pc:sldChg>
      <pc:sldChg chg="del">
        <pc:chgData name="Amanda Lewis" userId="4773bd96-a5b8-414d-a924-f88d55f7e4fd" providerId="ADAL" clId="{DEB5FC38-DEFE-492C-BE2B-4B000FFB0BA3}" dt="2025-09-08T08:12:46.278" v="1" actId="47"/>
        <pc:sldMkLst>
          <pc:docMk/>
          <pc:sldMk cId="1973161249" sldId="451"/>
        </pc:sldMkLst>
      </pc:sldChg>
      <pc:sldChg chg="del">
        <pc:chgData name="Amanda Lewis" userId="4773bd96-a5b8-414d-a924-f88d55f7e4fd" providerId="ADAL" clId="{DEB5FC38-DEFE-492C-BE2B-4B000FFB0BA3}" dt="2025-09-08T08:12:47.122" v="2" actId="47"/>
        <pc:sldMkLst>
          <pc:docMk/>
          <pc:sldMk cId="3593633735" sldId="457"/>
        </pc:sldMkLst>
      </pc:sldChg>
      <pc:sldChg chg="del">
        <pc:chgData name="Amanda Lewis" userId="4773bd96-a5b8-414d-a924-f88d55f7e4fd" providerId="ADAL" clId="{DEB5FC38-DEFE-492C-BE2B-4B000FFB0BA3}" dt="2025-09-08T08:12:48.051" v="3" actId="47"/>
        <pc:sldMkLst>
          <pc:docMk/>
          <pc:sldMk cId="520512563" sldId="459"/>
        </pc:sldMkLst>
      </pc:sldChg>
      <pc:sldChg chg="del">
        <pc:chgData name="Amanda Lewis" userId="4773bd96-a5b8-414d-a924-f88d55f7e4fd" providerId="ADAL" clId="{DEB5FC38-DEFE-492C-BE2B-4B000FFB0BA3}" dt="2025-09-08T08:12:49.468" v="4" actId="47"/>
        <pc:sldMkLst>
          <pc:docMk/>
          <pc:sldMk cId="463033560" sldId="461"/>
        </pc:sldMkLst>
      </pc:sldChg>
      <pc:sldChg chg="del">
        <pc:chgData name="Amanda Lewis" userId="4773bd96-a5b8-414d-a924-f88d55f7e4fd" providerId="ADAL" clId="{DEB5FC38-DEFE-492C-BE2B-4B000FFB0BA3}" dt="2025-09-08T08:12:50.176" v="5" actId="47"/>
        <pc:sldMkLst>
          <pc:docMk/>
          <pc:sldMk cId="2546052969" sldId="463"/>
        </pc:sldMkLst>
      </pc:sldChg>
      <pc:sldChg chg="del">
        <pc:chgData name="Amanda Lewis" userId="4773bd96-a5b8-414d-a924-f88d55f7e4fd" providerId="ADAL" clId="{DEB5FC38-DEFE-492C-BE2B-4B000FFB0BA3}" dt="2025-09-08T08:12:51.199" v="6" actId="47"/>
        <pc:sldMkLst>
          <pc:docMk/>
          <pc:sldMk cId="1354671229" sldId="465"/>
        </pc:sldMkLst>
      </pc:sldChg>
    </pc:docChg>
  </pc:docChgLst>
  <pc:docChgLst>
    <pc:chgData name="Amanda Lewis" userId="4773bd96-a5b8-414d-a924-f88d55f7e4fd" providerId="ADAL" clId="{2969C9E8-9909-46D8-8F5A-E922A9C8A6DA}"/>
    <pc:docChg chg="modSld">
      <pc:chgData name="Amanda Lewis" userId="4773bd96-a5b8-414d-a924-f88d55f7e4fd" providerId="ADAL" clId="{2969C9E8-9909-46D8-8F5A-E922A9C8A6DA}" dt="2025-10-27T16:15:53.303" v="33" actId="20577"/>
      <pc:docMkLst>
        <pc:docMk/>
      </pc:docMkLst>
      <pc:sldChg chg="modSp mod">
        <pc:chgData name="Amanda Lewis" userId="4773bd96-a5b8-414d-a924-f88d55f7e4fd" providerId="ADAL" clId="{2969C9E8-9909-46D8-8F5A-E922A9C8A6DA}" dt="2025-10-27T16:15:25.644" v="17" actId="20577"/>
        <pc:sldMkLst>
          <pc:docMk/>
          <pc:sldMk cId="385537601" sldId="426"/>
        </pc:sldMkLst>
      </pc:sldChg>
      <pc:sldChg chg="modSp mod">
        <pc:chgData name="Amanda Lewis" userId="4773bd96-a5b8-414d-a924-f88d55f7e4fd" providerId="ADAL" clId="{2969C9E8-9909-46D8-8F5A-E922A9C8A6DA}" dt="2025-10-27T16:15:41.155" v="25" actId="20577"/>
        <pc:sldMkLst>
          <pc:docMk/>
          <pc:sldMk cId="889979950" sldId="433"/>
        </pc:sldMkLst>
      </pc:sldChg>
      <pc:sldChg chg="modSp mod">
        <pc:chgData name="Amanda Lewis" userId="4773bd96-a5b8-414d-a924-f88d55f7e4fd" providerId="ADAL" clId="{2969C9E8-9909-46D8-8F5A-E922A9C8A6DA}" dt="2025-10-27T16:15:44.842" v="27" actId="20577"/>
        <pc:sldMkLst>
          <pc:docMk/>
          <pc:sldMk cId="1243954813" sldId="435"/>
        </pc:sldMkLst>
      </pc:sldChg>
      <pc:sldChg chg="modSp mod">
        <pc:chgData name="Amanda Lewis" userId="4773bd96-a5b8-414d-a924-f88d55f7e4fd" providerId="ADAL" clId="{2969C9E8-9909-46D8-8F5A-E922A9C8A6DA}" dt="2025-10-27T16:15:49.680" v="31" actId="20577"/>
        <pc:sldMkLst>
          <pc:docMk/>
          <pc:sldMk cId="1578809188" sldId="437"/>
        </pc:sldMkLst>
      </pc:sldChg>
      <pc:sldChg chg="modSp mod">
        <pc:chgData name="Amanda Lewis" userId="4773bd96-a5b8-414d-a924-f88d55f7e4fd" providerId="ADAL" clId="{2969C9E8-9909-46D8-8F5A-E922A9C8A6DA}" dt="2025-10-27T16:15:53.303" v="33" actId="20577"/>
        <pc:sldMkLst>
          <pc:docMk/>
          <pc:sldMk cId="777949636" sldId="439"/>
        </pc:sldMkLst>
      </pc:sldChg>
      <pc:sldChg chg="modSp mod">
        <pc:chgData name="Amanda Lewis" userId="4773bd96-a5b8-414d-a924-f88d55f7e4fd" providerId="ADAL" clId="{2969C9E8-9909-46D8-8F5A-E922A9C8A6DA}" dt="2025-10-27T16:15:12.806" v="13" actId="20577"/>
        <pc:sldMkLst>
          <pc:docMk/>
          <pc:sldMk cId="3954808113" sldId="458"/>
        </pc:sldMkLst>
      </pc:sldChg>
      <pc:sldChg chg="modSp mod">
        <pc:chgData name="Amanda Lewis" userId="4773bd96-a5b8-414d-a924-f88d55f7e4fd" providerId="ADAL" clId="{2969C9E8-9909-46D8-8F5A-E922A9C8A6DA}" dt="2025-10-27T16:15:19.055" v="15" actId="20577"/>
        <pc:sldMkLst>
          <pc:docMk/>
          <pc:sldMk cId="4071473816" sldId="460"/>
        </pc:sldMkLst>
      </pc:sldChg>
      <pc:sldChg chg="modSp mod">
        <pc:chgData name="Amanda Lewis" userId="4773bd96-a5b8-414d-a924-f88d55f7e4fd" providerId="ADAL" clId="{2969C9E8-9909-46D8-8F5A-E922A9C8A6DA}" dt="2025-10-27T16:15:28.878" v="19" actId="20577"/>
        <pc:sldMkLst>
          <pc:docMk/>
          <pc:sldMk cId="1538345602" sldId="462"/>
        </pc:sldMkLst>
      </pc:sldChg>
      <pc:sldChg chg="modSp mod">
        <pc:chgData name="Amanda Lewis" userId="4773bd96-a5b8-414d-a924-f88d55f7e4fd" providerId="ADAL" clId="{2969C9E8-9909-46D8-8F5A-E922A9C8A6DA}" dt="2025-10-27T16:15:32.815" v="21" actId="20577"/>
        <pc:sldMkLst>
          <pc:docMk/>
          <pc:sldMk cId="2849849893" sldId="464"/>
        </pc:sldMkLst>
      </pc:sldChg>
      <pc:sldChg chg="modSp mod">
        <pc:chgData name="Amanda Lewis" userId="4773bd96-a5b8-414d-a924-f88d55f7e4fd" providerId="ADAL" clId="{2969C9E8-9909-46D8-8F5A-E922A9C8A6DA}" dt="2025-10-27T16:15:36.089" v="23" actId="20577"/>
        <pc:sldMkLst>
          <pc:docMk/>
          <pc:sldMk cId="1936180246" sldId="466"/>
        </pc:sldMkLst>
      </pc:sldChg>
    </pc:docChg>
  </pc:docChgLst>
  <pc:docChgLst>
    <pc:chgData name="Amanda Lewis" userId="4773bd96-a5b8-414d-a924-f88d55f7e4fd" providerId="ADAL" clId="{261899FC-8BE3-4A23-85D1-E13FBAB958C9}"/>
    <pc:docChg chg="modSld">
      <pc:chgData name="Amanda Lewis" userId="4773bd96-a5b8-414d-a924-f88d55f7e4fd" providerId="ADAL" clId="{261899FC-8BE3-4A23-85D1-E13FBAB958C9}" dt="2026-02-19T11:26:36.167" v="18" actId="20577"/>
      <pc:docMkLst>
        <pc:docMk/>
      </pc:docMkLst>
      <pc:sldChg chg="modSp mod">
        <pc:chgData name="Amanda Lewis" userId="4773bd96-a5b8-414d-a924-f88d55f7e4fd" providerId="ADAL" clId="{261899FC-8BE3-4A23-85D1-E13FBAB958C9}" dt="2026-02-19T11:26:36.167" v="18" actId="20577"/>
        <pc:sldMkLst>
          <pc:docMk/>
          <pc:sldMk cId="3954808113" sldId="458"/>
        </pc:sldMkLst>
        <pc:graphicFrameChg chg="modGraphic">
          <ac:chgData name="Amanda Lewis" userId="4773bd96-a5b8-414d-a924-f88d55f7e4fd" providerId="ADAL" clId="{261899FC-8BE3-4A23-85D1-E13FBAB958C9}" dt="2026-02-19T11:26:36.167" v="18" actId="20577"/>
          <ac:graphicFrameMkLst>
            <pc:docMk/>
            <pc:sldMk cId="3954808113" sldId="458"/>
            <ac:graphicFrameMk id="4" creationId="{EEE6585C-B8A0-FA33-774E-B0137D1E797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8321F-5A07-F3AE-30CB-7AB4EA2B0E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56F24B-9CE0-1223-F208-212945301A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B9F9E-9DF2-6ED8-7EB6-274270E3E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ABED4-A1CA-5BA1-0AD4-750686B4B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20566-D287-2E23-EEAA-728CDDFF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169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DAB15-D7B7-F088-1A71-F5C10AE77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24C2B6-C90E-2890-41EB-31A7D6539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3A1B1-2895-5F13-97F7-287B061A7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A4A5E-DA56-6065-CB34-92BC37E03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53CB9-A452-D4B0-4852-A3177B83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21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E4FA4-6E0D-6ACA-E1A4-C982B2E21E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367296-DD81-649D-26E1-0CA793A8E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D691A-38BF-659C-E731-536CC39B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05636-3570-2896-AED0-FDAA3CB1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51138-6DAD-88AB-20EA-F81C1A9AE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87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B4C6-9206-8F1E-CF82-1F73081C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D8B81-4B6D-7124-3392-C688D63FC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EF070-593F-96C5-8177-FA7ED914E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2074D-8252-9360-EF8A-2FB2D7499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01B0C-7CD3-263B-430C-80A13C3B3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36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365DB-27D2-8804-4070-F8C7D108B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6BB05-EA5C-5C1F-5C78-9D312DC74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D8322-1B94-FA73-20C1-6608553E1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DDF9A-C4A6-24C3-E4B4-95F3859D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55CBC-2ECA-9A65-3D9F-DC5617EBD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80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68753-36AD-7C49-8EB5-937CC5A8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567E1-4D23-B2D2-FADF-E31CD6E556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5DDF6-B214-9BD4-381A-7973884E6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120F68-E5E7-D1CF-372C-F62360D61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840A9-88F4-737F-FD18-CAEB80565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DC540-BA94-6D55-54CB-721778EB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900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9E059-6348-3F9B-5318-EC793E8BE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E134F-D098-E018-ECB8-DA22E3F3F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6EC0B-3591-46A5-E616-B818FEF0E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EC40FC-C0F3-990F-7F35-254864469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8A340F-ED63-2BAC-A6B4-594C5B939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FA22FF-0BE8-87E4-3C5C-4BE532CF7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A2EC51-5929-6F1F-D0F2-00069AB78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433236-9112-F11D-100F-8D7555761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87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8E80-6758-19B6-A635-F1CBD82DE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5DFB6-4D7C-D201-A9B6-5BE545DAE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44F36-57CE-702A-EF04-9B9D2733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C708D9-9DCA-7928-61A7-8D7D1D55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84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1FC727-B838-7105-94B3-FA1C8DB3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44273A-87C0-1C41-A36B-B8BFF4BB3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F93D9-7146-DB14-4BC1-C124FD76F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29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2475D-B383-25CF-B2E0-F761AB3CC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2BF59-4442-F02E-7664-9DD5F9439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6E721-B652-11A1-4209-C1754D7AB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475376-E498-320F-3DB2-3DBAC62CF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18CE4-2A6E-C3B7-5380-7EF8BB499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DCA0A-59CF-7FAC-24FD-41F7F3E1A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31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7907F-579D-F008-C84E-ED327C864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E4DCB7-C13F-CD9F-72F8-EF1929FB3F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AF2A1B-28D5-6002-F226-3CB721DDE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7B552F-DFBA-550B-146C-1D4F61462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DF6397-02C9-DDD6-8D87-A72CCE23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E2D64A-8FD4-014C-EB7B-A668B60D2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8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143EDA-C37B-A968-CCB3-F8768ED7B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5E3A0-078B-F11D-095B-EF5C8A704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E5568-57AA-2011-A013-FFCB58D9A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CEC972-5BB2-48BD-BC2E-11710160AFAF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BD118-259B-BDE2-0EF9-140DF9C38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A4AD9-3D4F-5EAE-A56F-638FE74E5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58EC79-4CC9-43F4-A5C2-46F1EB876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111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rgbClr val="FFC0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booklet: Y8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Topic 1: The Tudors</a:t>
            </a: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304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rgbClr val="FFC0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Topic 3:</a:t>
            </a:r>
            <a:r>
              <a:rPr lang="en-GB" altLang="en-US" sz="4800" b="1" dirty="0">
                <a:latin typeface="Comic Sans MS" panose="030F0702030302020204" pitchFamily="66" charset="0"/>
              </a:rPr>
              <a:t> The Transatlantic Slave Trade</a:t>
            </a:r>
            <a:endParaRPr kumimoji="0" lang="en-GB" alt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9979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986285"/>
              </p:ext>
            </p:extLst>
          </p:nvPr>
        </p:nvGraphicFramePr>
        <p:xfrm>
          <a:off x="116440" y="658876"/>
          <a:ext cx="11959118" cy="5385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63743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48365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338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name for the competition between European powers to claim areas of Africa?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Scramble for Africa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338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two areas of Africa were thriving before European colonisation?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Benin and Ghana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338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products were produced in Africa that encouraged trade?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Metals and textiles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338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empire had dominated West Africa for centuries?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Malian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338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the Europeans provide to help West Africa to gain independence?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Weapons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38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system of trade around the world known as?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Trade triangle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181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products were sent to Africa from Europe?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Iron, Copper, Weapons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338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sent from West Africa to Europeans and then transported to America&gt;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Slaves and gold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181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crops did the African slaves farm in America?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Tobacco, cotton and sugar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181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were these crops sold?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Europe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8 3.1: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896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954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499511"/>
              </p:ext>
            </p:extLst>
          </p:nvPr>
        </p:nvGraphicFramePr>
        <p:xfrm>
          <a:off x="116440" y="646774"/>
          <a:ext cx="11959118" cy="55000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2539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29569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8197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It is estimated that how many African people arrived as slaves in the Americas 1500-1850?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11 million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434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country was known as the New World?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America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34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first British slave trader?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John Hawkins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34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English queen knighted him following successful voyages?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Elizabeth I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8197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Between 1650 and 1807 what % of the slave trade was controlled by Britain and Portugal?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70%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434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name for the journey from Africa to America?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Middle Passage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8197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On which slave ship was there a massacre of slaves which the insurance company then paid for?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Zong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434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slaves arrived in the Americas, they were sold at what event?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Scrambles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434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name for the large farms that slaves worked on?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Plantations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434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crops known as?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Cash crops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8 3.2: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40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09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722834"/>
              </p:ext>
            </p:extLst>
          </p:nvPr>
        </p:nvGraphicFramePr>
        <p:xfrm>
          <a:off x="116440" y="657322"/>
          <a:ext cx="11959118" cy="5644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92445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19663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117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was the only successful slave revolt?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Haiti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117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did Britain ban slavery in the United Kingdom?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1807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117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did Britain ban slavery in the empire?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1833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22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black abolitionist related the rights of slaves to religious ideas, thus gaining support?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Ottobah Cugoano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22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black abolitionist wrote a slave narrative and organized the Sons of Africa?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Olaudah Equiano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117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white abolitionist lawyer?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Granville Sharp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22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white MP from Hull that introduced an annual bill to Parliament to ban slavery.?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William Wilberforce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129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From the 1770s which product was being produced cheaper in Brazil and Cuba?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Sugar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22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organization was responsible for patrolling and freeing enslaved people?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West Africa Squadron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22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Between 1500 and 1800 how many people were forcibly transported the Americas?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15 million people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</a:t>
            </a: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8 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3</a:t>
            </a: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.3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403987"/>
            <a:ext cx="11652981" cy="4540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949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701770"/>
              </p:ext>
            </p:extLst>
          </p:nvPr>
        </p:nvGraphicFramePr>
        <p:xfrm>
          <a:off x="116441" y="695745"/>
          <a:ext cx="11959118" cy="5385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724109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96978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173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people buy to reduce their time in Purgatory?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Indulgences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326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forbidden from reading the bible in the Catholic church?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Ordinary people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173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head of the Catholic Church?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Pope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326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were some people critical of the church’s appearance?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Expensive decorations and stained-glass windows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326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occurred in Italy in the 1500s which led to a change in thinking?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Renaissance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241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Martin Luther pin to a church door in 1517?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95 Theses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326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invention led Luther’s ideas to spread so quickly across Europe?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printing press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173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new Christian faith emerged in the 1500s?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Protestantism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479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Protestant churches look like?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Plain white walls, no decorations, no stained-glass windows, simple wooden altar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173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Protestant priests wear?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Plain and simple robes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8 </a:t>
            </a:r>
            <a:r>
              <a:rPr lang="en-GB" altLang="en-US" sz="4000" b="1" dirty="0">
                <a:solidFill>
                  <a:prstClr val="black"/>
                </a:solidFill>
                <a:latin typeface="Comic Sans MS" panose="030F0702030302020204" pitchFamily="66" charset="0"/>
              </a:rPr>
              <a:t>1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.1: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5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259670"/>
              </p:ext>
            </p:extLst>
          </p:nvPr>
        </p:nvGraphicFramePr>
        <p:xfrm>
          <a:off x="116440" y="683989"/>
          <a:ext cx="11959118" cy="48082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49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church believed in transubstantiation?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Catholic church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40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language was the bible found in Protestant churches?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local language so that ordinary people could read it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249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did Henry want to annul his marriage to Catherine of Aragon?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No male heir and too old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249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Pope called that refuses to grant Henry a divorce?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Clement VII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249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did Henry put in charge of securing the annulment?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Thomas Wolsey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231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did Henry want to marry?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Anne Boleyn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249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Henry have to pay to the Pope as a Catholic?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Tax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3574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act made Henry the Head of the Church?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Act of Supremacy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435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name of Henry’s first child?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Mary I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3574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name of Henry’s son?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9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Edward VI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8 </a:t>
            </a:r>
            <a:r>
              <a:rPr lang="en-GB" altLang="en-US" sz="4000" b="1" dirty="0">
                <a:solidFill>
                  <a:prstClr val="black"/>
                </a:solidFill>
                <a:latin typeface="Comic Sans MS" panose="030F0702030302020204" pitchFamily="66" charset="0"/>
              </a:rPr>
              <a:t>1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.2: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613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994122"/>
              </p:ext>
            </p:extLst>
          </p:nvPr>
        </p:nvGraphicFramePr>
        <p:xfrm>
          <a:off x="116441" y="694622"/>
          <a:ext cx="11959118" cy="5177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00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religion was Edward VI?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Protestant</a:t>
                      </a:r>
                      <a:endParaRPr lang="en-GB" sz="2000" b="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287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law did Edward VI pass to strengthen his religious changes?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Royal Injunctions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200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language were church services and bibles in during Edward’s reign?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English.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200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Mary I’s husband?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King Phillip II of Spain.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200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religion was Mary I?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Catholic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1705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Mary I’s religious changes known as?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Counter reformation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318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happened to those Protestants who refused to accept the changes made by Mary’s religious policy?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They were burned at the stake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287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Catholics did Mary kill?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284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318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Act of Supremacy, Act of Uniformity and Royal Injunctions were all part of which law passed by Elizabeth I?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Religious Settlement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287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part of England had more Catholic influence and support?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North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8 1.3: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808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492520"/>
              </p:ext>
            </p:extLst>
          </p:nvPr>
        </p:nvGraphicFramePr>
        <p:xfrm>
          <a:off x="116440" y="726513"/>
          <a:ext cx="11959118" cy="5385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361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religious groups was Elizabeth attempting to keep happy?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Catholics, Protestants and Puritans.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325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Catholic countries could have opposed the religious settlement?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France, Spain and Scotland.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361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vestments controversy?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Puritans did not want priests to wear special clothes.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361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did Elizabeth initially avoid persecuting Catholics who were disobedient?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She thought this would give them more support.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227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Elizabeth never do?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Marry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61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did many people see Mary Queen of Scots as a serious contender to the English throne?</a:t>
                      </a:r>
                      <a:endParaRPr lang="en-US" sz="1800" b="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She was Henry VIII’s great granddaughter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227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did the Pope excommunicate Elizabeth?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1570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325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English leader during the Spanish Armada?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Francis Drake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325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tactic did the English use to split the Spanish crescent formation?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Fire ships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361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leisure activity did both the rich and poor enjoy in Elizabethan England?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Theatre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8</a:t>
            </a:r>
            <a:r>
              <a:rPr lang="en-GB" altLang="en-US" sz="4000" b="1" dirty="0">
                <a:solidFill>
                  <a:prstClr val="black"/>
                </a:solidFill>
                <a:latin typeface="Comic Sans MS" panose="030F0702030302020204" pitchFamily="66" charset="0"/>
              </a:rPr>
              <a:t> 1</a:t>
            </a: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.4: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473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rgbClr val="FFC0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Topic 2: The English Civil War</a:t>
            </a: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37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486224"/>
              </p:ext>
            </p:extLst>
          </p:nvPr>
        </p:nvGraphicFramePr>
        <p:xfrm>
          <a:off x="116441" y="758417"/>
          <a:ext cx="11959118" cy="5177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7566941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643939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183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royal dynasty began with James I?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Stuarts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183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were Catholics angry with James I’s religious policy?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It continued Elizabeths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510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the gunpowder plotters hope to achieve?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 blow up the houses of Parliament, killing the king.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183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gunpowder plot?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1605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347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were people suspicious of Charles I’s marriage?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Married a French Catholic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47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was the period from 1629 known as the Long Parliament?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Ruled without Parliament for 11 years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183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tax did Charles collect in 1634 and again in 1635?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Ship Money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183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did Charles believe had made him King?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God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347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group of radical Protestants was becoming more powerful in parliament?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Puritans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183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introduced a new prayer book to Scotland in 1637?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Archbishop Laud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8 2.1: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345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51908"/>
              </p:ext>
            </p:extLst>
          </p:nvPr>
        </p:nvGraphicFramePr>
        <p:xfrm>
          <a:off x="116440" y="875375"/>
          <a:ext cx="11959118" cy="5059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7492513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718367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193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did Charles need to raise taxes in April 1640?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Fight the Bishops war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193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happened in Ireland in 1641?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Catholics rebelled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53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Nineteen Propositions?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List of demands by parliament to reduce the power of the king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362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did Charles reject the Newcastle Propositions?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He failed to seize 5 MPs for arrest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362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said that parliament should have control over the reform of the church?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Grand Remonstrance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193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Charles tried for in 1648?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Treason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193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MPs signed Charles death warrant?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59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362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parliament declare England to be after the execution of the monarch?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 Commonwealth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193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became Lord Protector of the Commonwealth in 1653?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Oliver Cromwell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193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name for the soldiers of the King?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Cavaliers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8 2.2: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849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722112"/>
              </p:ext>
            </p:extLst>
          </p:nvPr>
        </p:nvGraphicFramePr>
        <p:xfrm>
          <a:off x="116440" y="875375"/>
          <a:ext cx="11959118" cy="51507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8051867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159013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name for the soldiers of Parliament?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Roundheads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soldiers carried a large pole with a blade?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Pikemen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early kind of rifle used in the Civil War?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Muskets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sieges were held at Pontefract Castle?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happened to Pontefract Castle at the end of the war?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Demolished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39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name of Cromwell’s army?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New Model Army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42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At what key battle did Cromwell’s army defeat Charles I?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Naseby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strong General in Cromwell’s army?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General Fairfax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religious group did Cromwell allow to live in England?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Jews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63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celebration was banned in 1652?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Christmas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8 2.3: Fact test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18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1609</Words>
  <Application>Microsoft Office PowerPoint</Application>
  <PresentationFormat>Widescreen</PresentationFormat>
  <Paragraphs>326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Lewis</dc:creator>
  <cp:lastModifiedBy>Amanda Lewis</cp:lastModifiedBy>
  <cp:revision>22</cp:revision>
  <dcterms:created xsi:type="dcterms:W3CDTF">2024-06-28T12:23:20Z</dcterms:created>
  <dcterms:modified xsi:type="dcterms:W3CDTF">2026-02-19T11:26:41Z</dcterms:modified>
</cp:coreProperties>
</file>